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0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altLang="ru-RU" sz="2800" dirty="0">
                <a:latin typeface="TT Norms Bold" panose="02000803040000020004" pitchFamily="50" charset="-52"/>
              </a:rPr>
              <a:t>Miami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8399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  <a:sym typeface="+mn-ea"/>
              </a:rPr>
              <a:t>82/92/122/142/162/182/202</a:t>
            </a:r>
            <a:r>
              <a:rPr lang="ru-RU" sz="1000" dirty="0">
                <a:latin typeface="TT Norms Regular" panose="02000503030000020003" pitchFamily="2" charset="-52"/>
              </a:rPr>
              <a:t>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121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90587" y="4420016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248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6/9/11/13,5</a:t>
            </a:r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79842" y="4420016"/>
            <a:ext cx="2467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sz="1000" dirty="0">
                <a:latin typeface="TT Norms Regular" panose="02000503030000020003" pitchFamily="2" charset="-52"/>
              </a:rPr>
              <a:t> </a:t>
            </a:r>
            <a:r>
              <a:rPr lang="en-US" altLang="ru-RU" sz="1000" dirty="0">
                <a:latin typeface="TT Norms Regular" panose="02000503030000020003" pitchFamily="2" charset="-52"/>
              </a:rPr>
              <a:t>96</a:t>
            </a:r>
            <a:r>
              <a:rPr lang="ru-RU" altLang="ru-RU" sz="1000" dirty="0">
                <a:latin typeface="TT Norms Regular" panose="02000503030000020003" pitchFamily="2" charset="-52"/>
              </a:rPr>
              <a:t>/116/136/156/176/196/216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z="1000" dirty="0">
              <a:latin typeface="TT Norms Regular" panose="02000503030000020003" pitchFamily="2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306</cp:revision>
  <cp:lastPrinted>2022-11-18T16:07:00Z</cp:lastPrinted>
  <dcterms:created xsi:type="dcterms:W3CDTF">2022-04-29T10:34:00Z</dcterms:created>
  <dcterms:modified xsi:type="dcterms:W3CDTF">2023-12-14T11:00:45Z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F8EA17DC96844081B6BA72F10E69726D_13</vt:lpwstr>
  </property>
  <property fmtid="{D5CDD505-2E9C-101B-9397-08002B2CF9AE}" pid="3" name="KSOProductBuildVer">
    <vt:lpwstr>1049-12.2.0.13359</vt:lpwstr>
  </property>
</Properties>
</file>